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nakokraki trikotni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sp>
        <p:nvSpPr>
          <p:cNvPr id="28" name="Ograda datum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17" name="Ograda no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sl-SI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 trikotni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Enakokraki trikotni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  <p:cxnSp>
        <p:nvCxnSpPr>
          <p:cNvPr id="11" name="Raven povezovalnik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otni trikotni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Raven povezovalnik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aven povezovalnik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grada naslova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13" name="Ograda besedila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sl-SI" smtClean="0"/>
              <a:t>Uredite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14" name="Ograda datum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927EA2F-E949-4DFF-97F4-52C365B0B951}" type="datetimeFigureOut">
              <a:rPr lang="sl-SI" smtClean="0"/>
              <a:t>24.3.2014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sl-SI"/>
          </a:p>
        </p:txBody>
      </p:sp>
      <p:sp>
        <p:nvSpPr>
          <p:cNvPr id="23" name="Ograda številke diapoz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06E55F-55BB-4812-B233-EEE8914D597E}" type="slidenum">
              <a:rPr lang="sl-SI" smtClean="0"/>
              <a:t>‹#›</a:t>
            </a:fld>
            <a:endParaRPr lang="sl-S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8064896" cy="1728192"/>
          </a:xfrm>
        </p:spPr>
        <p:txBody>
          <a:bodyPr>
            <a:normAutofit fontScale="90000"/>
          </a:bodyPr>
          <a:lstStyle/>
          <a:p>
            <a:r>
              <a:rPr lang="sl-SI" sz="40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sl-SI" sz="4000" b="1" dirty="0" smtClean="0">
                <a:latin typeface="Calibri" pitchFamily="34" charset="0"/>
                <a:cs typeface="Calibri" pitchFamily="34" charset="0"/>
              </a:rPr>
            </a:br>
            <a:r>
              <a:rPr lang="sl-SI" sz="4000" b="1" dirty="0">
                <a:latin typeface="Calibri" pitchFamily="34" charset="0"/>
                <a:cs typeface="Calibri" pitchFamily="34" charset="0"/>
              </a:rPr>
              <a:t/>
            </a:r>
            <a:br>
              <a:rPr lang="sl-SI" sz="4000" b="1" dirty="0">
                <a:latin typeface="Calibri" pitchFamily="34" charset="0"/>
                <a:cs typeface="Calibri" pitchFamily="34" charset="0"/>
              </a:rPr>
            </a:br>
            <a:r>
              <a:rPr lang="sl-SI" sz="40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sl-SI" sz="4000" b="1" dirty="0" smtClean="0">
                <a:latin typeface="Calibri" pitchFamily="34" charset="0"/>
                <a:cs typeface="Calibri" pitchFamily="34" charset="0"/>
              </a:rPr>
            </a:br>
            <a:r>
              <a:rPr lang="sl-SI" sz="4000" b="1" dirty="0">
                <a:latin typeface="Calibri" pitchFamily="34" charset="0"/>
                <a:cs typeface="Calibri" pitchFamily="34" charset="0"/>
              </a:rPr>
              <a:t/>
            </a:r>
            <a:br>
              <a:rPr lang="sl-SI" sz="4000" b="1" dirty="0">
                <a:latin typeface="Calibri" pitchFamily="34" charset="0"/>
                <a:cs typeface="Calibri" pitchFamily="34" charset="0"/>
              </a:rPr>
            </a:br>
            <a:r>
              <a:rPr lang="sl-SI" sz="4000" b="1" dirty="0" smtClean="0">
                <a:latin typeface="Calibri" pitchFamily="34" charset="0"/>
                <a:cs typeface="Calibri" pitchFamily="34" charset="0"/>
              </a:rPr>
              <a:t>LETNO POROČILO MEDOBČINSKE INŠPEKCIJE, REDARSTVA IN VARSTVA OKOLJA</a:t>
            </a:r>
            <a:r>
              <a:rPr lang="sl-SI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sl-SI" b="1" dirty="0" smtClean="0">
                <a:latin typeface="Calibri" pitchFamily="34" charset="0"/>
                <a:cs typeface="Calibri" pitchFamily="34" charset="0"/>
              </a:rPr>
            </a:br>
            <a:endParaRPr lang="sl-SI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r>
              <a:rPr lang="sl-SI" b="1" dirty="0" smtClean="0"/>
              <a:t>Marec 2014</a:t>
            </a:r>
            <a:endParaRPr lang="sl-SI" b="1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911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Medobčinsko redarstvo</a:t>
            </a:r>
            <a:endParaRPr lang="sl-SI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88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287373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288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747" y="4327020"/>
            <a:ext cx="288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OPV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MOV je sprejela OPV leta </a:t>
            </a:r>
            <a:r>
              <a:rPr lang="sl-SI" dirty="0" smtClean="0"/>
              <a:t>2008;</a:t>
            </a:r>
          </a:p>
          <a:p>
            <a:r>
              <a:rPr lang="sl-SI" dirty="0" smtClean="0"/>
              <a:t>Ocena OPV temelji na podlagi letnega poročila policije in redarstva</a:t>
            </a:r>
            <a:r>
              <a:rPr lang="sl-SI" dirty="0" smtClean="0"/>
              <a:t>;</a:t>
            </a:r>
          </a:p>
          <a:p>
            <a:r>
              <a:rPr lang="sl-SI" dirty="0" smtClean="0"/>
              <a:t>Vsebuje področja, na katerih so občinski redarji v preteklem letu ukrepali. </a:t>
            </a: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6229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sl-SI" dirty="0" smtClean="0"/>
          </a:p>
          <a:p>
            <a:pPr marL="64008" indent="0">
              <a:buNone/>
            </a:pPr>
            <a:endParaRPr lang="sl-SI" dirty="0"/>
          </a:p>
          <a:p>
            <a:pPr marL="64008" indent="0">
              <a:buNone/>
            </a:pPr>
            <a:r>
              <a:rPr lang="sl-SI" dirty="0" smtClean="0"/>
              <a:t>Hvala za pozornost</a:t>
            </a:r>
          </a:p>
          <a:p>
            <a:pPr marL="64008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528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MIRVO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sl-SI" dirty="0" smtClean="0"/>
              <a:t>Delovno področje:</a:t>
            </a:r>
          </a:p>
          <a:p>
            <a:pPr marL="64008" indent="0">
              <a:buNone/>
            </a:pPr>
            <a:r>
              <a:rPr lang="sl-SI" dirty="0" smtClean="0"/>
              <a:t>	Inšpekcija</a:t>
            </a:r>
          </a:p>
          <a:p>
            <a:pPr marL="64008" indent="0">
              <a:buNone/>
            </a:pPr>
            <a:r>
              <a:rPr lang="sl-SI" dirty="0" smtClean="0"/>
              <a:t>	Redarstvo</a:t>
            </a:r>
          </a:p>
          <a:p>
            <a:pPr marL="64008" indent="0">
              <a:buNone/>
            </a:pPr>
            <a:r>
              <a:rPr lang="sl-SI" dirty="0" smtClean="0"/>
              <a:t>	Varstvo okolja;</a:t>
            </a:r>
          </a:p>
          <a:p>
            <a:pPr>
              <a:buFont typeface="Wingdings" pitchFamily="2" charset="2"/>
              <a:buChar char="v"/>
            </a:pPr>
            <a:r>
              <a:rPr lang="sl-SI" dirty="0" smtClean="0"/>
              <a:t>Delovne naloge smo izvajali v 14 od 15 občin ustanoviteljic;</a:t>
            </a:r>
          </a:p>
          <a:p>
            <a:pPr>
              <a:buFont typeface="Wingdings" pitchFamily="2" charset="2"/>
              <a:buChar char="v"/>
            </a:pPr>
            <a:r>
              <a:rPr lang="sl-SI" dirty="0" smtClean="0"/>
              <a:t>Zaposlenih je bilo 18 javnih uslužbencev;</a:t>
            </a:r>
          </a:p>
          <a:p>
            <a:pPr marL="64008" indent="0">
              <a:buNone/>
            </a:pPr>
            <a:endParaRPr lang="sl-SI" dirty="0" smtClean="0"/>
          </a:p>
          <a:p>
            <a:pPr marL="64008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9951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MIRVO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Delovne naloge smo opravljali skladno s sprejetim Dogovorom o medsebojnih razmerjih in trimesečnih planih prisotnosti v posamezni občini;</a:t>
            </a:r>
          </a:p>
          <a:p>
            <a:pPr marL="64008" indent="0">
              <a:buNone/>
            </a:pPr>
            <a:endParaRPr lang="sl-SI" dirty="0" smtClean="0"/>
          </a:p>
          <a:p>
            <a:r>
              <a:rPr lang="sl-SI" dirty="0" smtClean="0"/>
              <a:t>Nadzor smo opravljali na podlagi sprejetih občinskih odlokov in veljavnih zakonov;</a:t>
            </a:r>
          </a:p>
          <a:p>
            <a:pPr marL="64008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347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Inšpekcija za ceste</a:t>
            </a:r>
            <a:endParaRPr lang="sl-SI" dirty="0"/>
          </a:p>
        </p:txBody>
      </p:sp>
      <p:pic>
        <p:nvPicPr>
          <p:cNvPr id="4" name="Ograda vsebine 3" descr="C:\Users\sonjag\AppData\Local\Microsoft\Windows\Temporary Internet Files\Content.Word\zarascen znak kt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74732"/>
            <a:ext cx="2876550" cy="216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74731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4374263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365104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60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Inšpekcija za ceste</a:t>
            </a:r>
            <a:endParaRPr lang="sl-SI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18558"/>
            <a:ext cx="2877561" cy="21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799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306269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259" y="4251103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Komunalna inšpekcija</a:t>
            </a:r>
            <a:endParaRPr lang="sl-S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96393"/>
            <a:ext cx="2877561" cy="21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89" y="1700808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5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68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Komunalna inšpekcija</a:t>
            </a:r>
            <a:endParaRPr lang="sl-SI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2877561" cy="21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365103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4398848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2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Varstvo okolja</a:t>
            </a:r>
            <a:endParaRPr lang="sl-SI" dirty="0"/>
          </a:p>
        </p:txBody>
      </p:sp>
      <p:pic>
        <p:nvPicPr>
          <p:cNvPr id="4" name="Ograda vsebine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033" y="4303445"/>
            <a:ext cx="2880000" cy="2160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791" y="1683608"/>
            <a:ext cx="2880000" cy="204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28801"/>
            <a:ext cx="2880000" cy="2152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288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23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Medobčinsko redarstvo</a:t>
            </a:r>
            <a:br>
              <a:rPr lang="sl-SI" dirty="0" smtClean="0"/>
            </a:br>
            <a:endParaRPr lang="sl-SI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4205"/>
            <a:ext cx="2883051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2878137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166" y="4293096"/>
            <a:ext cx="288198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6"/>
            <a:ext cx="2882900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5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metnišk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Umetnišk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Umetnišk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331</TotalTime>
  <Words>89</Words>
  <Application>Microsoft Office PowerPoint</Application>
  <PresentationFormat>Diaprojekcija na zaslonu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Umetniško</vt:lpstr>
      <vt:lpstr>    LETNO POROČILO MEDOBČINSKE INŠPEKCIJE, REDARSTVA IN VARSTVA OKOLJA </vt:lpstr>
      <vt:lpstr>MIRVO</vt:lpstr>
      <vt:lpstr>MIRVO</vt:lpstr>
      <vt:lpstr>Inšpekcija za ceste</vt:lpstr>
      <vt:lpstr>Inšpekcija za ceste</vt:lpstr>
      <vt:lpstr>Komunalna inšpekcija</vt:lpstr>
      <vt:lpstr>Komunalna inšpekcija</vt:lpstr>
      <vt:lpstr>Varstvo okolja</vt:lpstr>
      <vt:lpstr>Medobčinsko redarstvo </vt:lpstr>
      <vt:lpstr>Medobčinsko redarstvo</vt:lpstr>
      <vt:lpstr>OPV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LETNO POROČILO MEDOBČINSKE INŠPEKCIJE, REDARSTVA IN VARSTVA OKOLJA</dc:title>
  <dc:creator>Glažer Sonja</dc:creator>
  <cp:lastModifiedBy>Glažer Sonja</cp:lastModifiedBy>
  <cp:revision>13</cp:revision>
  <dcterms:created xsi:type="dcterms:W3CDTF">2014-02-27T10:16:06Z</dcterms:created>
  <dcterms:modified xsi:type="dcterms:W3CDTF">2014-03-24T20:42:30Z</dcterms:modified>
</cp:coreProperties>
</file>