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6" d="100"/>
          <a:sy n="156" d="100"/>
        </p:scale>
        <p:origin x="-26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D76-7496-024D-8943-5B954F9CE397}" type="datetimeFigureOut">
              <a:rPr lang="en-US" smtClean="0"/>
              <a:t>3. 24. 14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00D7-4CCB-BF42-9932-5903A0EF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68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D76-7496-024D-8943-5B954F9CE397}" type="datetimeFigureOut">
              <a:rPr lang="en-US" smtClean="0"/>
              <a:t>3. 24. 14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00D7-4CCB-BF42-9932-5903A0EF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5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D76-7496-024D-8943-5B954F9CE397}" type="datetimeFigureOut">
              <a:rPr lang="en-US" smtClean="0"/>
              <a:t>3. 24. 14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00D7-4CCB-BF42-9932-5903A0EF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405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D76-7496-024D-8943-5B954F9CE397}" type="datetimeFigureOut">
              <a:rPr lang="en-US" smtClean="0"/>
              <a:t>3. 24. 14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00D7-4CCB-BF42-9932-5903A0EF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2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D76-7496-024D-8943-5B954F9CE397}" type="datetimeFigureOut">
              <a:rPr lang="en-US" smtClean="0"/>
              <a:t>3. 24. 14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00D7-4CCB-BF42-9932-5903A0EF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03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D76-7496-024D-8943-5B954F9CE397}" type="datetimeFigureOut">
              <a:rPr lang="en-US" smtClean="0"/>
              <a:t>3. 24. 14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00D7-4CCB-BF42-9932-5903A0EF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99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D76-7496-024D-8943-5B954F9CE397}" type="datetimeFigureOut">
              <a:rPr lang="en-US" smtClean="0"/>
              <a:t>3. 24. 14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00D7-4CCB-BF42-9932-5903A0EF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26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D76-7496-024D-8943-5B954F9CE397}" type="datetimeFigureOut">
              <a:rPr lang="en-US" smtClean="0"/>
              <a:t>3. 24. 14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00D7-4CCB-BF42-9932-5903A0EF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5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D76-7496-024D-8943-5B954F9CE397}" type="datetimeFigureOut">
              <a:rPr lang="en-US" smtClean="0"/>
              <a:t>3. 24. 14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00D7-4CCB-BF42-9932-5903A0EF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61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D76-7496-024D-8943-5B954F9CE397}" type="datetimeFigureOut">
              <a:rPr lang="en-US" smtClean="0"/>
              <a:t>3. 24. 14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00D7-4CCB-BF42-9932-5903A0EF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69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E4D76-7496-024D-8943-5B954F9CE397}" type="datetimeFigureOut">
              <a:rPr lang="en-US" smtClean="0"/>
              <a:t>3. 24. 14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700D7-4CCB-BF42-9932-5903A0EF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07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E4D76-7496-024D-8943-5B954F9CE397}" type="datetimeFigureOut">
              <a:rPr lang="en-US" smtClean="0"/>
              <a:t>3. 24. 14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700D7-4CCB-BF42-9932-5903A0EF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2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zkd_14_projekcij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600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186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1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910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1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522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1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406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1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612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1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85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1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352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zkd_14_projekcija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7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59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50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053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77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zkd_14_projekcija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523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417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zkd_14_projekcija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561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Marinsek&amp;Marinsek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Marko Slemensek</dc:creator>
  <cp:lastModifiedBy>Marko Slemensek</cp:lastModifiedBy>
  <cp:revision>2</cp:revision>
  <dcterms:created xsi:type="dcterms:W3CDTF">2014-03-24T12:47:08Z</dcterms:created>
  <dcterms:modified xsi:type="dcterms:W3CDTF">2014-03-24T12:52:31Z</dcterms:modified>
</cp:coreProperties>
</file>